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5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92E-07D3-E53A-EB54-8FF20B6E4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D2674-2B86-E856-E22A-B0BEE9057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AE55-C4E2-1D65-FC4C-505AF730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6A29D-951F-A527-3F40-578F9D87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60784-3E0F-844C-FC62-D5D2658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49BE-3C7D-D304-C73A-912A5488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C7AC2-3912-7D44-2A20-90CF48CD8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5988-7525-35B3-5A60-A0A49251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FAA92-B49E-1472-B63C-577DF828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A19BF-927A-AD3C-D18B-B3D1AD11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1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BC8F0D-D3FF-E735-6745-6BEECD418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830CE-C9E4-2FB2-E105-E079733D8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D91BB-4C1F-1B4A-042F-064ADE66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48A4A-8649-8E1F-4C4F-629911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AD4E8-A09A-1A55-0521-30422A33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1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8631-5448-7752-B7EC-27FC56DC7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A8F6F-EB82-01DB-5252-FBEE8F351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36280-7E67-7019-11BC-D6C1A0C1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1B0A9-C7B4-A374-BEF5-2F0E9743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EF238-B761-9E75-6640-E67557CA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8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09003-EE57-9DDC-146A-18E52AA7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6AC62-21B6-FEC3-DE33-7715885B2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80B3E-A38C-9BD9-2B53-AB06F0E7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A6317-B544-983D-31B6-B88F051B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D38EB-CEF5-3DFB-BBC3-BDE0E9D5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7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0AA0-04BC-C8D1-4C23-C8B1FB44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B3360-F764-2631-688E-B8AA3DC79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6A11C-60B8-CD8B-B77A-BF64668F1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7AD32-BD2F-4F37-51FA-137B8689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80301-3E66-1119-CDB4-062D23E8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0577C-457E-593C-6568-BEABAC99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7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99B8-363A-331D-6247-4B9CCA42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28783-8013-64E4-40AB-8E049B68A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C12E9-B363-5AF2-6546-83B170FFA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8EACF-1F22-B01E-93D9-70020B28F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77D944-B0CC-036A-CB14-67B5F1C8D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D30D9-4B86-DC57-B10F-F38C6A5A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A0ECA-5F1F-7D39-1A22-28062777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79DF6-9711-DA70-8D7F-8856BDB6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F6569-E00B-4163-30D0-AE029082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31D2A-DFDF-0EF7-5AE1-03522719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55C7B-4F62-BC26-B443-1089FA867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28308-03FD-A0A4-1A80-B9A430D5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B1D196-D0D1-DB26-D5FB-89AD3EB8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BC468-8663-8FFD-0E2C-3BBDD4CC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2546E-F22B-6856-C46E-6CC14F05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9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864C-C010-5B28-AE2A-723ABEE0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58AD9-06F3-BEE6-3801-1DFDFAB0C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7FB63-D853-9F47-8BBD-A06BEBB5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5071E-7633-B6F2-F2BA-0ED0D67C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24616-0A1E-2047-597E-05E982CE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D7ABA-5AA9-E589-79C5-BED009C8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9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8B482-3410-1E54-12F6-696123C6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E3FB82-1393-CF39-57C4-3F2C39EB7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449C5-D8D3-6597-CF97-B68023434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5FD96-D6BC-959A-1DF3-18A67D1B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86A97-789A-E508-1C4A-E5B987E4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EBDCE-4F73-0B31-5F29-37989E39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AE987-FF5F-CE18-2AC7-1A14348E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07CF7-E9CF-7B0E-EAC5-7079E5B1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7EFDE-3FFD-58BA-20EA-D91C7A813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07B54-D231-8241-8FB2-3088D60047F8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4BACB-A8BA-6765-9986-B9415EF39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36E8F-E7E2-C8EC-2D89-63D0BDF25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060F3-5020-7D48-B2C7-315C9EEA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2C7F-F463-BF1D-F6D1-937115B5DA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59D37-A42B-27EB-AD4A-F0966554E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37BB755-62FE-D87A-DCE5-A4359A7A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756" y="0"/>
            <a:ext cx="12303512" cy="68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08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6A90-E13B-AF1C-4E03-68B23021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5627D6-32E8-309F-EF2C-272B103B8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708"/>
          </a:xfrm>
        </p:spPr>
      </p:pic>
    </p:spTree>
    <p:extLst>
      <p:ext uri="{BB962C8B-B14F-4D97-AF65-F5344CB8AC3E}">
        <p14:creationId xmlns:p14="http://schemas.microsoft.com/office/powerpoint/2010/main" val="5828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27287-D4A3-F3D2-8AE2-62AB6FF9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84BC03-6A75-6E44-D69B-E897260E6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3791"/>
          </a:xfrm>
        </p:spPr>
      </p:pic>
    </p:spTree>
    <p:extLst>
      <p:ext uri="{BB962C8B-B14F-4D97-AF65-F5344CB8AC3E}">
        <p14:creationId xmlns:p14="http://schemas.microsoft.com/office/powerpoint/2010/main" val="8991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0A3-77C1-2A53-4D2F-8838412A6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FA08328-4D4A-3830-11D4-E77E51214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0163"/>
          </a:xfrm>
        </p:spPr>
      </p:pic>
    </p:spTree>
    <p:extLst>
      <p:ext uri="{BB962C8B-B14F-4D97-AF65-F5344CB8AC3E}">
        <p14:creationId xmlns:p14="http://schemas.microsoft.com/office/powerpoint/2010/main" val="52808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4E4AA-F728-CCF1-4B11-802914E9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F918EA5-4B1D-1C66-62B9-B8EA682BA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4885" cy="6690732"/>
          </a:xfrm>
        </p:spPr>
      </p:pic>
    </p:spTree>
    <p:extLst>
      <p:ext uri="{BB962C8B-B14F-4D97-AF65-F5344CB8AC3E}">
        <p14:creationId xmlns:p14="http://schemas.microsoft.com/office/powerpoint/2010/main" val="400945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018F-09B2-87AE-AB71-0F196D92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00893A6-96E1-BAAF-6330-5AEEAECAC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0018" cy="6794810"/>
          </a:xfrm>
        </p:spPr>
      </p:pic>
    </p:spTree>
    <p:extLst>
      <p:ext uri="{BB962C8B-B14F-4D97-AF65-F5344CB8AC3E}">
        <p14:creationId xmlns:p14="http://schemas.microsoft.com/office/powerpoint/2010/main" val="3315019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0FC6-0E0F-34AA-1DE6-23880F63A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DDFE9E-FE8D-DC14-D445-3AADF5ED3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3014"/>
          </a:xfrm>
        </p:spPr>
      </p:pic>
    </p:spTree>
    <p:extLst>
      <p:ext uri="{BB962C8B-B14F-4D97-AF65-F5344CB8AC3E}">
        <p14:creationId xmlns:p14="http://schemas.microsoft.com/office/powerpoint/2010/main" val="26557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8F1BE-3D79-9D31-C73D-9DBA59AF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24FE30D-9350-9D20-1B7B-7DCEAB593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3818"/>
          </a:xfrm>
        </p:spPr>
      </p:pic>
    </p:spTree>
    <p:extLst>
      <p:ext uri="{BB962C8B-B14F-4D97-AF65-F5344CB8AC3E}">
        <p14:creationId xmlns:p14="http://schemas.microsoft.com/office/powerpoint/2010/main" val="724912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CD2A-07CE-1362-2E4D-76113E3B0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897A5F-7E9C-A1F6-1DD7-CCAF35C63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9544"/>
          </a:xfrm>
        </p:spPr>
      </p:pic>
    </p:spTree>
    <p:extLst>
      <p:ext uri="{BB962C8B-B14F-4D97-AF65-F5344CB8AC3E}">
        <p14:creationId xmlns:p14="http://schemas.microsoft.com/office/powerpoint/2010/main" val="2698512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87C0-7475-31AF-CB91-5E933894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BE30F6-143F-5687-58C8-6E5ABD738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74886" cy="6858000"/>
          </a:xfrm>
        </p:spPr>
      </p:pic>
    </p:spTree>
    <p:extLst>
      <p:ext uri="{BB962C8B-B14F-4D97-AF65-F5344CB8AC3E}">
        <p14:creationId xmlns:p14="http://schemas.microsoft.com/office/powerpoint/2010/main" val="48137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799C-5E30-A635-E20D-32F17A14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E0C87B-6EED-2382-8441-A9EEA0A43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6059" cy="6858000"/>
          </a:xfrm>
        </p:spPr>
      </p:pic>
    </p:spTree>
    <p:extLst>
      <p:ext uri="{BB962C8B-B14F-4D97-AF65-F5344CB8AC3E}">
        <p14:creationId xmlns:p14="http://schemas.microsoft.com/office/powerpoint/2010/main" val="257377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B7CA-FDF6-2D7A-9960-6E6030E4B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1D1AA80-43F8-D5E8-4896-6A4D6B109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934" cy="6858000"/>
          </a:xfrm>
        </p:spPr>
      </p:pic>
    </p:spTree>
    <p:extLst>
      <p:ext uri="{BB962C8B-B14F-4D97-AF65-F5344CB8AC3E}">
        <p14:creationId xmlns:p14="http://schemas.microsoft.com/office/powerpoint/2010/main" val="296162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CB5C-B787-6E69-C9C3-CA581D71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4DD0EB0C-FD85-7448-BC5E-B8E146FC6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064" cy="6858000"/>
          </a:xfrm>
        </p:spPr>
      </p:pic>
    </p:spTree>
    <p:extLst>
      <p:ext uri="{BB962C8B-B14F-4D97-AF65-F5344CB8AC3E}">
        <p14:creationId xmlns:p14="http://schemas.microsoft.com/office/powerpoint/2010/main" val="94863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7A35-61E0-8D02-6D4E-202F1CF0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D8202EC-477E-0BFE-12D4-9C2704F5A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7982" cy="6858000"/>
          </a:xfrm>
        </p:spPr>
      </p:pic>
    </p:spTree>
    <p:extLst>
      <p:ext uri="{BB962C8B-B14F-4D97-AF65-F5344CB8AC3E}">
        <p14:creationId xmlns:p14="http://schemas.microsoft.com/office/powerpoint/2010/main" val="246856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6D7B-41DE-1E03-8238-A6A72641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CA99C21-00D5-3231-4076-6C02B5422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9061"/>
          </a:xfrm>
        </p:spPr>
      </p:pic>
    </p:spTree>
    <p:extLst>
      <p:ext uri="{BB962C8B-B14F-4D97-AF65-F5344CB8AC3E}">
        <p14:creationId xmlns:p14="http://schemas.microsoft.com/office/powerpoint/2010/main" val="7770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136-7D63-194A-92D7-4864BE9F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EEC226-361D-222E-5213-7053367B9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5866" cy="6858000"/>
          </a:xfrm>
        </p:spPr>
      </p:pic>
    </p:spTree>
    <p:extLst>
      <p:ext uri="{BB962C8B-B14F-4D97-AF65-F5344CB8AC3E}">
        <p14:creationId xmlns:p14="http://schemas.microsoft.com/office/powerpoint/2010/main" val="104706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5464-45A2-A684-5F54-F1855939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27D6B43-971F-9D64-FAF8-120DD3EB7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815"/>
          </a:xfrm>
        </p:spPr>
      </p:pic>
    </p:spTree>
    <p:extLst>
      <p:ext uri="{BB962C8B-B14F-4D97-AF65-F5344CB8AC3E}">
        <p14:creationId xmlns:p14="http://schemas.microsoft.com/office/powerpoint/2010/main" val="3884961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Douglas</dc:creator>
  <cp:lastModifiedBy>Abigail Douglas</cp:lastModifiedBy>
  <cp:revision>1</cp:revision>
  <dcterms:created xsi:type="dcterms:W3CDTF">2022-09-19T15:26:07Z</dcterms:created>
  <dcterms:modified xsi:type="dcterms:W3CDTF">2022-09-19T15:47:46Z</dcterms:modified>
</cp:coreProperties>
</file>