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9"/>
    <p:restoredTop sz="94694"/>
  </p:normalViewPr>
  <p:slideViewPr>
    <p:cSldViewPr snapToGrid="0">
      <p:cViewPr varScale="1">
        <p:scale>
          <a:sx n="96" d="100"/>
          <a:sy n="96" d="100"/>
        </p:scale>
        <p:origin x="16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AB72A-9971-98A0-6909-9B562F5C0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9FB6D-F58D-3B3E-7185-4022354B3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C6E93-1265-1761-5B0A-BAF7D5A3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A4CE9-4852-CCE2-A72B-01694FE5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20643-A600-0086-9ADC-55FDD41E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D24C-FC79-2D9F-9772-9CE66440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8A7E9-0BF4-6EE3-9734-3DE5E9D5A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E34B8-E67A-E6DA-3351-2299682B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41E05-C7D5-C5E3-2978-0A469408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84976-B353-6B90-BCD5-5DF653CA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9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6BFB3-1944-7671-E49E-F932ED67FC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F8A1E-048F-4288-62FB-1604377D2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A69A0-BAC4-1C81-72E8-E705D969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5994-AD45-8AC9-2AD2-AF68E2EE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324D9-9A94-D62A-78DA-1749849B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2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1FED-49E3-32A4-4C60-9478621AB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6813D-1892-E3F7-0B18-9DEBC3600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E8980-1B1B-9C09-528F-468384AF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0C718-3773-8F38-87F7-AB7736DB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97A6E-D285-EF3B-F71D-2C1299F3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1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8FA2-B242-A15A-3794-8836B4D8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15283-7628-9B39-DFB2-9E1F5A438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CC4B0-D19C-0032-452D-49AEA9BF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09945-6565-A59F-1021-C46C99E9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8D995-5680-1394-165B-BD26EA71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B75C-A143-B6CE-9098-D0DC5CEF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7BDE-B7FD-8B5F-1D78-9D1E63A99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B5599-3336-F099-6BDE-51E537829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F86C0-37CD-FCA5-5A45-13DE6256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C326C-D628-A700-0FA4-19FBFCDB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51C0B-7018-6F16-E29C-E82079A3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0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48B32-2983-CD59-1B03-7ED8BDF1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67FC-08CD-6BCF-F64F-16CAD79C5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B5B0E-931E-D1C1-4739-049600E48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58492-A7B1-6248-BE3F-4A73D0AA9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234F3-E5B6-50DB-7DC5-847B1E666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3E539-F5AC-581B-4DE6-44C31650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880AFA-7672-420F-03DF-3D047424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0D2185-6CA4-9D21-3F79-D003485A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6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CF6A-C31C-86BC-CF0F-B8F6485A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09B23-F807-8D4D-3597-BBE4782A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9ADAD-EA45-043E-3F64-81059FDD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914F6-70A8-87D5-F033-ED446920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0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849B1-1BE9-AD77-7DD1-4D1D42B76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98BB89-A970-213E-0C65-220C0C85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D10C8-8F85-73A3-E9EB-4C05A9C2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5083-A9B7-8335-FA90-EAAAA2AA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05CD0-9816-D1B5-0C70-93B0D2DC0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1E4D3-8D2A-6DBB-7122-9E253729D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F5AC5-931F-AD4A-5F87-78EDEBB1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FB97C-E8EA-6E77-7BB8-1E77A901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1B364-D996-6EC6-AD41-27678BF5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E2DC-8864-16B0-A57D-3ADAE7BF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8F903C-1E8D-7E8E-C568-A8C368781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D932E-DBB5-3D8D-F6F4-F98164100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2EC86-6684-AD8F-F181-2BAFBA7E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7192C-0E31-85B2-C8EA-258517F9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C520D-FD8A-9A7A-9448-A5DB339E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2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6E2FC-4CBA-8D2B-BF35-B5449FF3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2237A-F7D5-4F23-8EA7-A711E8A39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C82BE-E549-1661-C226-CD9E75FF1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5B048-E625-DC41-AEFA-D1223B98BD63}" type="datetimeFigureOut">
              <a:rPr lang="en-US" smtClean="0"/>
              <a:t>1/17/23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BCAC2-1C7E-AB51-A2A1-4DF4D9344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C706-C471-9D2E-D368-1BCF9BCA8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FDAC1-838A-5842-8E00-AFC2409E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0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9E64-9942-0EB0-8BDE-C6C5CF537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B3243-5BBD-5A28-584E-2E3FEF9306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BBA9D-E2AB-867D-18DE-35692342F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0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B1A2-8C63-0295-CF38-3CC3EE7EC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2E464-A1EA-2A50-D6A5-6BFB4008A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89555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0A3-1002-8BD2-03EC-4465C061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CB497C-F6DF-798D-1D3F-F6E6F52A2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100"/>
          </a:xfrm>
        </p:spPr>
      </p:pic>
    </p:spTree>
    <p:extLst>
      <p:ext uri="{BB962C8B-B14F-4D97-AF65-F5344CB8AC3E}">
        <p14:creationId xmlns:p14="http://schemas.microsoft.com/office/powerpoint/2010/main" val="163321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5CEE-5EB3-F768-EC30-F370CC8F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B4C770-D763-00D8-3538-241597F0E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53458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DE90-BB99-72DB-4323-544C7E8E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E8CB7-ACE9-C21B-845C-E7054509F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5152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3FBE-5C5B-3125-914E-693821BC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633435-5E82-F22C-EC6D-4A4CEDF23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042"/>
          </a:xfrm>
        </p:spPr>
      </p:pic>
    </p:spTree>
    <p:extLst>
      <p:ext uri="{BB962C8B-B14F-4D97-AF65-F5344CB8AC3E}">
        <p14:creationId xmlns:p14="http://schemas.microsoft.com/office/powerpoint/2010/main" val="215422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392D-72B1-45FC-E5BA-8E23CC85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2178D3-3B29-69B5-D5C4-D74DD11FF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362"/>
          </a:xfrm>
        </p:spPr>
      </p:pic>
    </p:spTree>
    <p:extLst>
      <p:ext uri="{BB962C8B-B14F-4D97-AF65-F5344CB8AC3E}">
        <p14:creationId xmlns:p14="http://schemas.microsoft.com/office/powerpoint/2010/main" val="400235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4445-284F-EBEA-97D3-7FE2CFB7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909C6-EC76-1009-30ED-9533C9A79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629913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BE12-92CA-6EE6-F571-BFFFC524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6AE9C3-5235-C5D8-BF0B-2DE5A3E34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266"/>
          </a:xfrm>
        </p:spPr>
      </p:pic>
    </p:spTree>
    <p:extLst>
      <p:ext uri="{BB962C8B-B14F-4D97-AF65-F5344CB8AC3E}">
        <p14:creationId xmlns:p14="http://schemas.microsoft.com/office/powerpoint/2010/main" val="182072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3DDF-05D7-FA0B-7A92-801A404E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32A0A-31AB-8270-74A4-C0F0E1AFF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979" y="0"/>
            <a:ext cx="9158041" cy="6858000"/>
          </a:xfrm>
        </p:spPr>
      </p:pic>
    </p:spTree>
    <p:extLst>
      <p:ext uri="{BB962C8B-B14F-4D97-AF65-F5344CB8AC3E}">
        <p14:creationId xmlns:p14="http://schemas.microsoft.com/office/powerpoint/2010/main" val="355893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A52B-6B7F-83EA-A925-8EA2B895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63842-290D-AA63-FBA6-F50415348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365" y="3279"/>
            <a:ext cx="8501269" cy="6854721"/>
          </a:xfrm>
        </p:spPr>
      </p:pic>
    </p:spTree>
    <p:extLst>
      <p:ext uri="{BB962C8B-B14F-4D97-AF65-F5344CB8AC3E}">
        <p14:creationId xmlns:p14="http://schemas.microsoft.com/office/powerpoint/2010/main" val="406244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906D-32BF-1B1C-A443-BC6D7C74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40DBE4-D0D3-F40B-D9C0-9312D38ED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846"/>
          </a:xfrm>
        </p:spPr>
      </p:pic>
    </p:spTree>
    <p:extLst>
      <p:ext uri="{BB962C8B-B14F-4D97-AF65-F5344CB8AC3E}">
        <p14:creationId xmlns:p14="http://schemas.microsoft.com/office/powerpoint/2010/main" val="422347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2D01-A0E8-5D51-26AC-E8311D6B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A7AACF-B705-4DAB-1F29-A0C407B21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00504"/>
          </a:xfrm>
        </p:spPr>
      </p:pic>
    </p:spTree>
    <p:extLst>
      <p:ext uri="{BB962C8B-B14F-4D97-AF65-F5344CB8AC3E}">
        <p14:creationId xmlns:p14="http://schemas.microsoft.com/office/powerpoint/2010/main" val="660763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A3268-A320-CD7B-41C0-EA49E38F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9781E-C11E-841E-1D30-2C7FC4955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03946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7F00-C608-E02A-6FD2-BD3BF4AA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132BC-24F1-89DE-FC5F-3A9ADDE39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546049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B605-C1F1-0B9C-023C-6168829D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75073E-D405-6CC0-0112-A2174D079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5293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25AD-9714-D817-2278-C20C8E77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308460-0FDD-29EF-5969-8F9DD20D0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2662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EB5B-B5D7-6E7D-2315-39695EC1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82E9E6-DC5A-D938-9D8F-947E63AC7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846"/>
          </a:xfrm>
        </p:spPr>
      </p:pic>
    </p:spTree>
    <p:extLst>
      <p:ext uri="{BB962C8B-B14F-4D97-AF65-F5344CB8AC3E}">
        <p14:creationId xmlns:p14="http://schemas.microsoft.com/office/powerpoint/2010/main" val="47351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5FB48-B940-2691-1B39-3CFE44F5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B00765-58B0-FA3B-19C1-199E6947F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0121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Douglas</dc:creator>
  <cp:lastModifiedBy>Abigail Douglas</cp:lastModifiedBy>
  <cp:revision>2</cp:revision>
  <dcterms:created xsi:type="dcterms:W3CDTF">2023-01-17T20:12:27Z</dcterms:created>
  <dcterms:modified xsi:type="dcterms:W3CDTF">2023-01-17T20:26:37Z</dcterms:modified>
</cp:coreProperties>
</file>