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F5F7-B17C-51BB-CD5D-1E9404D05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B93A9-E4DC-A49B-496F-45EFE6F74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0112F-FD2D-5F55-6F97-5E5856066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F8995-0851-A7D6-3475-CE970B008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CC7DE-D4B2-5DC4-20B0-8658063B0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0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4B4A-5818-A4DC-F64B-CCB35D29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B03CF-2BF0-4505-2C4B-0DC82C37C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016A3-20C3-6C00-DCA9-CB0FE057D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D164-D7F0-B9B7-7CE0-9855EF58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223D4-C5DA-9FC3-B29E-57A9961D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0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2043DA-C114-355C-5E51-98A1D7DCF1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B6EA1-1165-A2B5-0B51-C8376E5FE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120A2-A385-A3EE-FF33-5C6729D1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06D76-9DC5-D2A0-1A0F-24A7674C0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A9FE8-03C3-4388-9C9B-0F0BF2C7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7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9690D-574C-7AAB-8C4D-C68D77E5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266AB-28CE-A461-B8C9-EC8F31965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25FEF-6E94-7D1F-B58D-BB2D73E6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42EBE-956F-D5EA-53EC-AF048A5F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8D972-6B74-2D4E-CC96-24285615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AD1C-87C6-9037-50FE-D9130AAB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0471-4E06-270C-5400-0023DF8AF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027A4-45F8-0BBE-0D12-B28CDFCDA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6391F-032B-3065-9078-BF0AA644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FC42C-4448-62F2-7E6E-0DBB4553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3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C23B-7817-115F-0B1C-D8F0117C9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7A3FA-F5E3-A9A4-9ABC-8A0BD2C85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57F17-A3DC-38E9-FFA4-BB42EA848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2B261-E546-5749-ACEA-85175086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DD047-868B-5C2F-0389-4AFE6939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D5AE9-5244-A8C4-B15A-98F1B632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8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ADFC-DB0C-3442-962A-15502149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B381D-C96C-5BDD-1F37-6E1A5F524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C995B-FF83-9401-955B-2ED486E45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9886D-5874-132A-C915-00228B823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FD068-0431-A0AB-7B80-A7A33AA95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C01421-79B3-C449-456B-0EC53285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2221F6-8FD7-9AE4-6BF6-AECB5AE4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032C4-94B9-A005-DC33-2DDDECA5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7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81A4-5AE7-3856-4C52-20AB90EA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2BD6CA-BDFF-F97C-7406-95D15183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89F4E-5926-CEF3-E0F5-1B9B50CC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32ABED-3328-490A-A1B1-57106B5A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DF3736-D3CA-EB14-6A0F-07E6C88C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532FEE-0B0A-F9FD-C9FB-FEDD71EC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FD5F8-3371-3CA1-65DE-E6234DA6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5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8770-D165-2173-B205-5064CB7F7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9A8E7-6F4D-A6E0-A06E-23CEB4528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86955-267E-6142-4B43-ADAFE3E16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FA8F-4E90-B94C-3AE7-9D287812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8178C-7C49-9F96-A7FA-BDE0CF702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4FC78-9CE2-F3D9-9A35-ED7E6C98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8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8CCB-67F7-D6E0-4D88-2E40B47D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184854-5F58-CE44-2546-E9F408786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B793-296F-681B-76FF-094F6786A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17B34-95BE-2260-6B91-951B8573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4515C-F500-CC47-176A-B527D0E6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39DE1-8293-273D-5EC6-5178211C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A3205-C595-A494-48C6-8BE2D862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9AFEC-2D5E-51FA-1CCE-40C823157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5BDD4-56DC-863B-5C06-8E7230DE5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F38A8-5401-EA4A-9E49-C862BB649459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151D7-51E8-AACB-81F6-C5A637C0C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6DF4C-982D-0172-E40F-3B33DE428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B90B3-0523-2745-AE26-5CCEC6D7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9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73F31-84B3-E37A-BB9E-15013F721A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3D2FE-6356-4102-0A58-63D8AC86E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55D8B-AFA0-52BA-E5BB-B263662F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31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B16D-BBD3-5CEF-3916-8E1F74FA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71CFFE-A88F-68F3-C4E2-0B1E44B90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44615" cy="6858000"/>
          </a:xfrm>
        </p:spPr>
      </p:pic>
    </p:spTree>
    <p:extLst>
      <p:ext uri="{BB962C8B-B14F-4D97-AF65-F5344CB8AC3E}">
        <p14:creationId xmlns:p14="http://schemas.microsoft.com/office/powerpoint/2010/main" val="2254747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E283C-050D-162C-5F71-7D452B10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67C147-D4AC-127C-2D02-E50F4A3A9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5371"/>
          </a:xfrm>
        </p:spPr>
      </p:pic>
    </p:spTree>
    <p:extLst>
      <p:ext uri="{BB962C8B-B14F-4D97-AF65-F5344CB8AC3E}">
        <p14:creationId xmlns:p14="http://schemas.microsoft.com/office/powerpoint/2010/main" val="2716243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331BA-8856-B1B4-1268-86BCAB2DF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50985-F653-6D06-7D0D-6D5ADC121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621088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6CC6-08F0-D366-A646-F0AA0EE14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CC700E-0E34-A3AF-FC34-33F1AC4B3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4337"/>
          </a:xfrm>
        </p:spPr>
      </p:pic>
    </p:spTree>
    <p:extLst>
      <p:ext uri="{BB962C8B-B14F-4D97-AF65-F5344CB8AC3E}">
        <p14:creationId xmlns:p14="http://schemas.microsoft.com/office/powerpoint/2010/main" val="137629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6B32C-4C54-FB0A-074C-EEF9BCD5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6DFE3E-D1A7-5732-BBBD-3A39AE192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77992" cy="6858000"/>
          </a:xfrm>
        </p:spPr>
      </p:pic>
    </p:spTree>
    <p:extLst>
      <p:ext uri="{BB962C8B-B14F-4D97-AF65-F5344CB8AC3E}">
        <p14:creationId xmlns:p14="http://schemas.microsoft.com/office/powerpoint/2010/main" val="1081815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4755-2BCF-329E-F09E-7B45DD09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F056DE-44BC-634A-2CF7-11A2B1355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5488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DBD-A34F-0459-6D16-C91B02F1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C9C13C-3E5A-A9BC-BE09-5B6E5DF91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370"/>
          </a:xfrm>
        </p:spPr>
      </p:pic>
    </p:spTree>
    <p:extLst>
      <p:ext uri="{BB962C8B-B14F-4D97-AF65-F5344CB8AC3E}">
        <p14:creationId xmlns:p14="http://schemas.microsoft.com/office/powerpoint/2010/main" val="286005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A52E-4A26-E011-08F4-241DF2EAC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5BAC20-DA06-E904-005D-91DE48C23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884"/>
            <a:ext cx="12192000" cy="6865883"/>
          </a:xfrm>
        </p:spPr>
      </p:pic>
    </p:spTree>
    <p:extLst>
      <p:ext uri="{BB962C8B-B14F-4D97-AF65-F5344CB8AC3E}">
        <p14:creationId xmlns:p14="http://schemas.microsoft.com/office/powerpoint/2010/main" val="217853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76DD6-C6DF-4398-4CDD-88124719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CC7DE4-0C72-2B6E-AF4C-88EF1B135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53961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33CF-985A-B5EC-839B-372CD886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97A44B-CFAC-7B89-F7EA-2A6875DE1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57239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770CF-BD69-67D5-A945-DA73B171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CB0ABE-4F80-1250-8C70-D0EF4EE7E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6160" cy="6858000"/>
          </a:xfrm>
        </p:spPr>
      </p:pic>
    </p:spTree>
    <p:extLst>
      <p:ext uri="{BB962C8B-B14F-4D97-AF65-F5344CB8AC3E}">
        <p14:creationId xmlns:p14="http://schemas.microsoft.com/office/powerpoint/2010/main" val="111657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0229A-D153-6F6F-BCFF-F279BD60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63CF4E-8C46-9612-1BD4-3348B5773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63731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A050-FE4F-A549-D696-B729B1307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940F6B-CE01-6E18-DB59-A55A6F1AB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7180"/>
          </a:xfrm>
        </p:spPr>
      </p:pic>
    </p:spTree>
    <p:extLst>
      <p:ext uri="{BB962C8B-B14F-4D97-AF65-F5344CB8AC3E}">
        <p14:creationId xmlns:p14="http://schemas.microsoft.com/office/powerpoint/2010/main" val="49689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FDA2-93C4-C739-100F-FD3F44FE1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963C00-F0F8-181A-00F2-59F3A63E6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064" cy="6858000"/>
          </a:xfrm>
        </p:spPr>
      </p:pic>
    </p:spTree>
    <p:extLst>
      <p:ext uri="{BB962C8B-B14F-4D97-AF65-F5344CB8AC3E}">
        <p14:creationId xmlns:p14="http://schemas.microsoft.com/office/powerpoint/2010/main" val="1600375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Abigail Douglas</dc:creator>
  <cp:lastModifiedBy>Abigail Douglas</cp:lastModifiedBy>
  <cp:revision>1</cp:revision>
  <dcterms:created xsi:type="dcterms:W3CDTF">2023-01-17T18:39:35Z</dcterms:created>
  <dcterms:modified xsi:type="dcterms:W3CDTF">2023-01-17T18:50:50Z</dcterms:modified>
</cp:coreProperties>
</file>