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48" r:id="rId5"/>
  </p:sldMasterIdLst>
  <p:notesMasterIdLst>
    <p:notesMasterId r:id="rId8"/>
  </p:notesMasterIdLst>
  <p:sldIdLst>
    <p:sldId id="315" r:id="rId6"/>
    <p:sldId id="1811" r:id="rId7"/>
  </p:sldIdLst>
  <p:sldSz cx="12188825" cy="6858000"/>
  <p:notesSz cx="6985000" cy="92837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h, Tom (LARC-LP013)" initials="WT(" lastIdx="4" clrIdx="0">
    <p:extLst>
      <p:ext uri="{19B8F6BF-5375-455C-9EA6-DF929625EA0E}">
        <p15:presenceInfo xmlns:p15="http://schemas.microsoft.com/office/powerpoint/2012/main" userId="S-1-5-21-330711430-3775241029-4075259233-80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0A7"/>
    <a:srgbClr val="3081AC"/>
    <a:srgbClr val="BCBCBC"/>
    <a:srgbClr val="DDD9C3"/>
    <a:srgbClr val="38477D"/>
    <a:srgbClr val="5CB4C2"/>
    <a:srgbClr val="7C7C7C"/>
    <a:srgbClr val="ECB448"/>
    <a:srgbClr val="8BB74C"/>
    <a:srgbClr val="CFC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5A524-F2EE-4EBB-A467-63D81CF8ABCF}" v="1" dt="2026-04-27T22:28:45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 autoAdjust="0"/>
    <p:restoredTop sz="96247" autoAdjust="0"/>
  </p:normalViewPr>
  <p:slideViewPr>
    <p:cSldViewPr>
      <p:cViewPr varScale="1">
        <p:scale>
          <a:sx n="111" d="100"/>
          <a:sy n="111" d="100"/>
        </p:scale>
        <p:origin x="774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, James W. (MSFC-XD040)" userId="88412df9-7cf1-4f67-bca8-430363141289" providerId="ADAL" clId="{34C781D7-C8CB-4441-9A97-1CDDFDB89B2D}"/>
    <pc:docChg chg="modSld">
      <pc:chgData name="Bailey, James W. (MSFC-XD040)" userId="88412df9-7cf1-4f67-bca8-430363141289" providerId="ADAL" clId="{34C781D7-C8CB-4441-9A97-1CDDFDB89B2D}" dt="2026-04-27T22:35:12.978" v="45" actId="20577"/>
      <pc:docMkLst>
        <pc:docMk/>
      </pc:docMkLst>
      <pc:sldChg chg="modSp mod">
        <pc:chgData name="Bailey, James W. (MSFC-XD040)" userId="88412df9-7cf1-4f67-bca8-430363141289" providerId="ADAL" clId="{34C781D7-C8CB-4441-9A97-1CDDFDB89B2D}" dt="2026-04-27T22:35:12.978" v="45" actId="20577"/>
        <pc:sldMkLst>
          <pc:docMk/>
          <pc:sldMk cId="767862880" sldId="1811"/>
        </pc:sldMkLst>
        <pc:spChg chg="mod">
          <ac:chgData name="Bailey, James W. (MSFC-XD040)" userId="88412df9-7cf1-4f67-bca8-430363141289" providerId="ADAL" clId="{34C781D7-C8CB-4441-9A97-1CDDFDB89B2D}" dt="2026-04-27T22:33:08.158" v="36" actId="20577"/>
          <ac:spMkLst>
            <pc:docMk/>
            <pc:sldMk cId="767862880" sldId="1811"/>
            <ac:spMk id="2" creationId="{00000000-0000-0000-0000-000000000000}"/>
          </ac:spMkLst>
        </pc:spChg>
        <pc:spChg chg="mod">
          <ac:chgData name="Bailey, James W. (MSFC-XD040)" userId="88412df9-7cf1-4f67-bca8-430363141289" providerId="ADAL" clId="{34C781D7-C8CB-4441-9A97-1CDDFDB89B2D}" dt="2026-04-27T22:35:12.978" v="45" actId="20577"/>
          <ac:spMkLst>
            <pc:docMk/>
            <pc:sldMk cId="767862880" sldId="1811"/>
            <ac:spMk id="5" creationId="{F9A5B905-AE7E-66F2-F5DA-4421E0EFFB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146C0CBE-288C-D84B-B11F-1B62224BD7E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808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64" y="109176"/>
            <a:ext cx="10969943" cy="715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14162" y="6482486"/>
            <a:ext cx="2844059" cy="365125"/>
          </a:xfrm>
          <a:prstGeom prst="rect">
            <a:avLst/>
          </a:prstGeom>
        </p:spPr>
        <p:txBody>
          <a:bodyPr/>
          <a:lstStyle/>
          <a:p>
            <a:fld id="{03462AA6-59AE-4369-B509-908C613F11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58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21"/>
            </a:lvl1pPr>
            <a:lvl2pPr marL="442118" indent="0" algn="ctr">
              <a:buNone/>
              <a:defRPr sz="1934"/>
            </a:lvl2pPr>
            <a:lvl3pPr marL="884237" indent="0" algn="ctr">
              <a:buNone/>
              <a:defRPr sz="1740"/>
            </a:lvl3pPr>
            <a:lvl4pPr marL="1326355" indent="0" algn="ctr">
              <a:buNone/>
              <a:defRPr sz="1547"/>
            </a:lvl4pPr>
            <a:lvl5pPr marL="1768473" indent="0" algn="ctr">
              <a:buNone/>
              <a:defRPr sz="1547"/>
            </a:lvl5pPr>
            <a:lvl6pPr marL="2210593" indent="0" algn="ctr">
              <a:buNone/>
              <a:defRPr sz="1547"/>
            </a:lvl6pPr>
            <a:lvl7pPr marL="2652711" indent="0" algn="ctr">
              <a:buNone/>
              <a:defRPr sz="1547"/>
            </a:lvl7pPr>
            <a:lvl8pPr marL="3094829" indent="0" algn="ctr">
              <a:buNone/>
              <a:defRPr sz="1547"/>
            </a:lvl8pPr>
            <a:lvl9pPr marL="3536948" indent="0" algn="ctr">
              <a:buNone/>
              <a:defRPr sz="15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942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352B7C-F614-E445-A465-692265465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" y="6388100"/>
            <a:ext cx="12188825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70" y="1039166"/>
            <a:ext cx="10390973" cy="7762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579" y="2271861"/>
            <a:ext cx="10617157" cy="394796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56" y="6356351"/>
            <a:ext cx="27424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1D17558-48F9-3144-86EE-9EA0818F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7" y="1"/>
            <a:ext cx="12185778" cy="20314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723DEC9-5149-E348-B1C5-231FEAC03038}"/>
              </a:ext>
            </a:extLst>
          </p:cNvPr>
          <p:cNvSpPr txBox="1">
            <a:spLocks/>
          </p:cNvSpPr>
          <p:nvPr userDrawn="1"/>
        </p:nvSpPr>
        <p:spPr>
          <a:xfrm>
            <a:off x="1822274" y="6407418"/>
            <a:ext cx="2060469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8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6683" y="304800"/>
            <a:ext cx="2768854" cy="840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8251B3-FC0C-0F4C-BF62-B7CCC07BF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73228" y="-1060174"/>
            <a:ext cx="14208549" cy="8880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58B7A7-591B-CD49-B601-13DCF4F688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822" y="0"/>
            <a:ext cx="4607386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007A38-E0E6-9B48-A085-8D5D65703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03838" y="-9712"/>
            <a:ext cx="9517274" cy="5995592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F1877299-0CF1-BA43-B494-9DE92EF3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CC95E-30A4-D744-8BC0-DDA2BE0BB564}" type="datetime1">
              <a:rPr lang="en-US" smtClean="0"/>
              <a:t>4/27/2026</a:t>
            </a:fld>
            <a:endParaRPr lang="en-US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A1FB5A8-BF41-2C4F-B67A-90721BE2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3B632E2-06EF-EF4E-8604-C2644BFD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79" y="6422339"/>
            <a:ext cx="2743200" cy="365125"/>
          </a:xfrm>
        </p:spPr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1F4AFD-9871-2A44-819E-3FC84694E8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20252" y="3360252"/>
            <a:ext cx="9798496" cy="58015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E9A3B3-8767-3347-BE14-5CCCE13C11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452727">
            <a:off x="5726908" y="543078"/>
            <a:ext cx="1504114" cy="14951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0C47F-002D-9845-80F3-EC50A226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9050" y="304799"/>
            <a:ext cx="2769575" cy="840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1BFE1E-EA5F-7747-A9C7-5B9BD78AE0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42588" y="2934218"/>
            <a:ext cx="838200" cy="838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FCD7B7-C4DF-804A-9ABC-5D8F78E02199}"/>
              </a:ext>
            </a:extLst>
          </p:cNvPr>
          <p:cNvSpPr txBox="1"/>
          <p:nvPr userDrawn="1"/>
        </p:nvSpPr>
        <p:spPr>
          <a:xfrm>
            <a:off x="13327582" y="183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A2E57CA6-D743-484A-942E-90A6C498DA79}"/>
              </a:ext>
            </a:extLst>
          </p:cNvPr>
          <p:cNvSpPr txBox="1">
            <a:spLocks/>
          </p:cNvSpPr>
          <p:nvPr userDrawn="1"/>
        </p:nvSpPr>
        <p:spPr>
          <a:xfrm>
            <a:off x="1481652" y="6407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0E9441-4993-3345-BFE8-CCC13B5E183E}"/>
              </a:ext>
            </a:extLst>
          </p:cNvPr>
          <p:cNvSpPr txBox="1"/>
          <p:nvPr userDrawn="1"/>
        </p:nvSpPr>
        <p:spPr>
          <a:xfrm>
            <a:off x="1510748" y="8507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44EF01-7A2D-A448-81EF-30F272A40BDC}"/>
              </a:ext>
            </a:extLst>
          </p:cNvPr>
          <p:cNvSpPr txBox="1"/>
          <p:nvPr userDrawn="1"/>
        </p:nvSpPr>
        <p:spPr>
          <a:xfrm>
            <a:off x="9952383" y="9289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2382 -4.07407E-6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04883 0.04329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8 -0.07685 L -0.0918 -0.19699 " pathEditMode="relative" rAng="0" ptsTypes="AA">
                                      <p:cBhvr>
                                        <p:cTn id="10" dur="1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1 -0.02129 L 0.05156 0.05973 " pathEditMode="relative" rAng="0" ptsTypes="AA">
                                      <p:cBhvr>
                                        <p:cTn id="12" dur="8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629CCF-DD5B-4146-841B-115D0061CDFE}"/>
              </a:ext>
            </a:extLst>
          </p:cNvPr>
          <p:cNvSpPr txBox="1">
            <a:spLocks/>
          </p:cNvSpPr>
          <p:nvPr userDrawn="1"/>
        </p:nvSpPr>
        <p:spPr>
          <a:xfrm>
            <a:off x="226364" y="109176"/>
            <a:ext cx="10969943" cy="7159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7000">
                <a:srgbClr val="0D60A7"/>
              </a:gs>
              <a:gs pos="100000">
                <a:srgbClr val="00B0F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64" y="109176"/>
            <a:ext cx="10969943" cy="71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14162" y="6482486"/>
            <a:ext cx="2844059" cy="365125"/>
          </a:xfrm>
          <a:prstGeom prst="rect">
            <a:avLst/>
          </a:prstGeom>
        </p:spPr>
        <p:txBody>
          <a:bodyPr/>
          <a:lstStyle/>
          <a:p>
            <a:fld id="{03462AA6-59AE-4369-B509-908C613F11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52C5-F294-CC4F-BBBF-646379C599DA}"/>
              </a:ext>
            </a:extLst>
          </p:cNvPr>
          <p:cNvSpPr txBox="1">
            <a:spLocks/>
          </p:cNvSpPr>
          <p:nvPr userDrawn="1"/>
        </p:nvSpPr>
        <p:spPr>
          <a:xfrm>
            <a:off x="226364" y="-838200"/>
            <a:ext cx="10969943" cy="7159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7000">
                <a:srgbClr val="0D60A7"/>
              </a:gs>
              <a:gs pos="100000">
                <a:srgbClr val="00B0F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04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03103" y="0"/>
            <a:ext cx="7285722" cy="6880280"/>
          </a:xfrm>
          <a:custGeom>
            <a:avLst/>
            <a:gdLst>
              <a:gd name="connsiteX0" fmla="*/ 0 w 14557568"/>
              <a:gd name="connsiteY0" fmla="*/ 13716000 h 13716000"/>
              <a:gd name="connsiteX1" fmla="*/ 0 w 14557568"/>
              <a:gd name="connsiteY1" fmla="*/ 0 h 13716000"/>
              <a:gd name="connsiteX2" fmla="*/ 14557568 w 14557568"/>
              <a:gd name="connsiteY2" fmla="*/ 13716000 h 13716000"/>
              <a:gd name="connsiteX3" fmla="*/ 0 w 14557568"/>
              <a:gd name="connsiteY3" fmla="*/ 13716000 h 13716000"/>
              <a:gd name="connsiteX0" fmla="*/ 0 w 14557568"/>
              <a:gd name="connsiteY0" fmla="*/ 13827399 h 13827399"/>
              <a:gd name="connsiteX1" fmla="*/ 6661869 w 14557568"/>
              <a:gd name="connsiteY1" fmla="*/ 0 h 13827399"/>
              <a:gd name="connsiteX2" fmla="*/ 14557568 w 14557568"/>
              <a:gd name="connsiteY2" fmla="*/ 13827399 h 13827399"/>
              <a:gd name="connsiteX3" fmla="*/ 0 w 14557568"/>
              <a:gd name="connsiteY3" fmla="*/ 13827399 h 13827399"/>
              <a:gd name="connsiteX0" fmla="*/ 0 w 14557568"/>
              <a:gd name="connsiteY0" fmla="*/ 13827399 h 13827399"/>
              <a:gd name="connsiteX1" fmla="*/ 6466965 w 14557568"/>
              <a:gd name="connsiteY1" fmla="*/ 289637 h 13827399"/>
              <a:gd name="connsiteX2" fmla="*/ 6661869 w 14557568"/>
              <a:gd name="connsiteY2" fmla="*/ 0 h 13827399"/>
              <a:gd name="connsiteX3" fmla="*/ 14557568 w 14557568"/>
              <a:gd name="connsiteY3" fmla="*/ 13827399 h 13827399"/>
              <a:gd name="connsiteX4" fmla="*/ 0 w 14557568"/>
              <a:gd name="connsiteY4" fmla="*/ 13827399 h 13827399"/>
              <a:gd name="connsiteX0" fmla="*/ 0 w 14557568"/>
              <a:gd name="connsiteY0" fmla="*/ 13871959 h 13871959"/>
              <a:gd name="connsiteX1" fmla="*/ 6466965 w 14557568"/>
              <a:gd name="connsiteY1" fmla="*/ 334197 h 13871959"/>
              <a:gd name="connsiteX2" fmla="*/ 7419406 w 14557568"/>
              <a:gd name="connsiteY2" fmla="*/ 0 h 13871959"/>
              <a:gd name="connsiteX3" fmla="*/ 14557568 w 14557568"/>
              <a:gd name="connsiteY3" fmla="*/ 13871959 h 13871959"/>
              <a:gd name="connsiteX4" fmla="*/ 0 w 14557568"/>
              <a:gd name="connsiteY4" fmla="*/ 13871959 h 13871959"/>
              <a:gd name="connsiteX0" fmla="*/ 0 w 14557568"/>
              <a:gd name="connsiteY0" fmla="*/ 13871959 h 13871959"/>
              <a:gd name="connsiteX1" fmla="*/ 6556087 w 14557568"/>
              <a:gd name="connsiteY1" fmla="*/ 155959 h 13871959"/>
              <a:gd name="connsiteX2" fmla="*/ 7419406 w 14557568"/>
              <a:gd name="connsiteY2" fmla="*/ 0 h 13871959"/>
              <a:gd name="connsiteX3" fmla="*/ 14557568 w 14557568"/>
              <a:gd name="connsiteY3" fmla="*/ 13871959 h 13871959"/>
              <a:gd name="connsiteX4" fmla="*/ 0 w 14557568"/>
              <a:gd name="connsiteY4" fmla="*/ 13871959 h 13871959"/>
              <a:gd name="connsiteX0" fmla="*/ 0 w 14571445"/>
              <a:gd name="connsiteY0" fmla="*/ 13760560 h 13760560"/>
              <a:gd name="connsiteX1" fmla="*/ 6556087 w 14571445"/>
              <a:gd name="connsiteY1" fmla="*/ 44560 h 13760560"/>
              <a:gd name="connsiteX2" fmla="*/ 14571445 w 14571445"/>
              <a:gd name="connsiteY2" fmla="*/ 0 h 13760560"/>
              <a:gd name="connsiteX3" fmla="*/ 14557568 w 14571445"/>
              <a:gd name="connsiteY3" fmla="*/ 13760560 h 13760560"/>
              <a:gd name="connsiteX4" fmla="*/ 0 w 14571445"/>
              <a:gd name="connsiteY4" fmla="*/ 13760560 h 1376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445" h="13760560">
                <a:moveTo>
                  <a:pt x="0" y="13760560"/>
                </a:moveTo>
                <a:lnTo>
                  <a:pt x="6556087" y="44560"/>
                </a:lnTo>
                <a:lnTo>
                  <a:pt x="14571445" y="0"/>
                </a:lnTo>
                <a:cubicBezTo>
                  <a:pt x="14566819" y="4586853"/>
                  <a:pt x="14562194" y="9173707"/>
                  <a:pt x="14557568" y="13760560"/>
                </a:cubicBezTo>
                <a:lnTo>
                  <a:pt x="0" y="1376056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47C6-237B-7A41-A360-EB113DBA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996C-335F-F34F-98D4-BBA189835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C0F6B-EC37-6346-ADFE-767494818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64420-2C72-B745-BA11-00BD1FF8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F7A8-77A9-2F4F-9806-20C2174ABD4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8131B-991A-9C4A-9E1A-847DA771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B14E2-E806-EF4E-B462-945E6012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4E8F-4A14-EF42-832E-8F398C62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AD613-4C07-FC48-B2C9-1D3B1733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3212" y="6356350"/>
            <a:ext cx="2741613" cy="365125"/>
          </a:xfrm>
        </p:spPr>
        <p:txBody>
          <a:bodyPr/>
          <a:lstStyle/>
          <a:p>
            <a:fld id="{EAC6F7A8-77A9-2F4F-9806-20C2174ABD4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6C1C8-71CC-4D4D-9E41-12F4DCD8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DAFAB-2A91-AA4B-914A-DA8FF899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8612" y="6356350"/>
            <a:ext cx="2741612" cy="365125"/>
          </a:xfrm>
        </p:spPr>
        <p:txBody>
          <a:bodyPr/>
          <a:lstStyle/>
          <a:p>
            <a:fld id="{C7224E8F-4A14-EF42-832E-8F398C62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4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401F-DC2E-194B-AA27-3CA6CC3A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67C2-2CFB-EA49-8BAD-E7F86F7B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63A5C-2C5F-FA42-8A90-8E33F98A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614-E724-964D-948E-9E4DFCEB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F7A8-77A9-2F4F-9806-20C2174ABD4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2F127-8737-0A4E-86F1-17D9A1F3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45D47-FB8D-7F47-BBE8-10072CD0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4E8F-4A14-EF42-832E-8F398C62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8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701B-DB9F-3A46-993E-986120D5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D6B48-FAFB-A14A-B862-1A15DBC7A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8D4FE-DB04-354B-91BE-125841389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448DE-4D23-7F46-B2C8-5FDA6DC9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F7A8-77A9-2F4F-9806-20C2174ABD4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74C07-F2D9-8F43-81A7-2DC566BA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29C8-85D9-A748-8351-3891378F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4E8F-4A14-EF42-832E-8F398C62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39" y="128544"/>
            <a:ext cx="10969943" cy="715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99" b="1"/>
            </a:lvl1pPr>
            <a:lvl2pPr marL="342789" indent="0">
              <a:buNone/>
              <a:defRPr sz="1500" b="1"/>
            </a:lvl2pPr>
            <a:lvl3pPr marL="685577" indent="0">
              <a:buNone/>
              <a:defRPr sz="1350" b="1"/>
            </a:lvl3pPr>
            <a:lvl4pPr marL="1028366" indent="0">
              <a:buNone/>
              <a:defRPr sz="1200" b="1"/>
            </a:lvl4pPr>
            <a:lvl5pPr marL="1371155" indent="0">
              <a:buNone/>
              <a:defRPr sz="1200" b="1"/>
            </a:lvl5pPr>
            <a:lvl6pPr marL="1713943" indent="0">
              <a:buNone/>
              <a:defRPr sz="1200" b="1"/>
            </a:lvl6pPr>
            <a:lvl7pPr marL="2056731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2" y="2174875"/>
            <a:ext cx="5385514" cy="3951288"/>
          </a:xfrm>
          <a:prstGeom prst="rect">
            <a:avLst/>
          </a:prstGeom>
        </p:spPr>
        <p:txBody>
          <a:bodyPr/>
          <a:lstStyle>
            <a:lvl1pPr marL="228531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60A7"/>
              </a:buClr>
              <a:buSzPct val="80000"/>
              <a:buFont typeface="Wingdings" pitchFamily="2" charset="2"/>
              <a:buChar char="v"/>
              <a:tabLst/>
              <a:defRPr sz="1799"/>
            </a:lvl1pPr>
            <a:lvl2pPr marL="685594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 sz="1500"/>
            </a:lvl2pPr>
            <a:lvl3pPr marL="1142657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 sz="1350"/>
            </a:lvl3pPr>
            <a:lvl4pPr marL="1599720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228531" marR="0" lvl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 Master text styles</a:t>
            </a:r>
          </a:p>
          <a:p>
            <a:pPr marL="685594" marR="0" lvl="1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2657" marR="0" lvl="2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599720" marR="0" lvl="3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99" b="1"/>
            </a:lvl1pPr>
            <a:lvl2pPr marL="342789" indent="0">
              <a:buNone/>
              <a:defRPr sz="1500" b="1"/>
            </a:lvl2pPr>
            <a:lvl3pPr marL="685577" indent="0">
              <a:buNone/>
              <a:defRPr sz="1350" b="1"/>
            </a:lvl3pPr>
            <a:lvl4pPr marL="1028366" indent="0">
              <a:buNone/>
              <a:defRPr sz="1200" b="1"/>
            </a:lvl4pPr>
            <a:lvl5pPr marL="1371155" indent="0">
              <a:buNone/>
              <a:defRPr sz="1200" b="1"/>
            </a:lvl5pPr>
            <a:lvl6pPr marL="1713943" indent="0">
              <a:buNone/>
              <a:defRPr sz="1200" b="1"/>
            </a:lvl6pPr>
            <a:lvl7pPr marL="2056731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1759" y="2174875"/>
            <a:ext cx="5387630" cy="3951288"/>
          </a:xfrm>
          <a:prstGeom prst="rect">
            <a:avLst/>
          </a:prstGeom>
        </p:spPr>
        <p:txBody>
          <a:bodyPr/>
          <a:lstStyle>
            <a:lvl1pPr marL="228531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81AC"/>
              </a:buClr>
              <a:buSzPct val="80000"/>
              <a:buFont typeface="Wingdings" pitchFamily="2" charset="2"/>
              <a:buChar char="v"/>
              <a:tabLst/>
              <a:defRPr sz="1799"/>
            </a:lvl1pPr>
            <a:lvl2pPr marL="685594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 sz="1500"/>
            </a:lvl2pPr>
            <a:lvl3pPr marL="1142657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 sz="1350"/>
            </a:lvl3pPr>
            <a:lvl4pPr marL="1599720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228531" marR="0" lvl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 Master text styles</a:t>
            </a:r>
          </a:p>
          <a:p>
            <a:pPr marL="685594" marR="0" lvl="1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2657" marR="0" lvl="2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599720" marR="0" lvl="3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8"/>
            <a:ext cx="2844059" cy="365125"/>
          </a:xfrm>
          <a:prstGeom prst="rect">
            <a:avLst/>
          </a:prstGeom>
        </p:spPr>
        <p:txBody>
          <a:bodyPr/>
          <a:lstStyle/>
          <a:p>
            <a:fld id="{3DFB1783-7729-4B47-90BA-530FBB8BA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77D5-AE5E-D44D-8DFA-FD7EEF60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2CADA-45BB-7544-B917-601DACB59E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805" y="979717"/>
            <a:ext cx="10930040" cy="5040083"/>
          </a:xfrm>
          <a:prstGeom prst="rect">
            <a:avLst/>
          </a:prstGeom>
        </p:spPr>
        <p:txBody>
          <a:bodyPr/>
          <a:lstStyle>
            <a:lvl1pPr marL="228531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lvl1pPr>
            <a:lvl2pPr marL="685594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lvl2pPr>
            <a:lvl3pPr marL="1142657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lvl3pPr>
            <a:lvl4pPr marL="1599720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228531" marR="0" lvl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 Master text styles</a:t>
            </a:r>
          </a:p>
          <a:p>
            <a:pPr marL="685594" marR="0" lvl="1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2657" marR="0" lvl="2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599720" marR="0" lvl="3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532B-24D0-DA40-9797-D6AE2970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1783-7729-4B47-90BA-530FBB8BA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3E0EC-B99E-624D-A503-0312FACE001D}"/>
              </a:ext>
            </a:extLst>
          </p:cNvPr>
          <p:cNvSpPr txBox="1"/>
          <p:nvPr/>
        </p:nvSpPr>
        <p:spPr>
          <a:xfrm>
            <a:off x="439725" y="1088020"/>
            <a:ext cx="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799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28939-6B4F-0947-920F-4108FEAB53C1}"/>
              </a:ext>
            </a:extLst>
          </p:cNvPr>
          <p:cNvSpPr txBox="1"/>
          <p:nvPr/>
        </p:nvSpPr>
        <p:spPr>
          <a:xfrm>
            <a:off x="219864" y="1041722"/>
            <a:ext cx="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7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EBEEC-0C2C-2D4B-9CB9-0F3B8936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71A2-737E-614B-A1CC-19C0BCB3F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2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FF3C-D84B-EC4E-B942-F02935E4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4A7FF-3A95-EF4B-AC7F-445C22C89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0805" y="979717"/>
            <a:ext cx="10930040" cy="51162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2321A-402E-EA4F-B44F-BBFA392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71A2-737E-614B-A1CC-19C0BCB3F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3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FF4F-A565-44AF-8F78-A31564AE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FF4F-A565-44AF-8F78-A31564AE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86586"/>
            <a:ext cx="10512862" cy="586541"/>
          </a:xfrm>
        </p:spPr>
        <p:txBody>
          <a:bodyPr wrap="square" anchor="ctr">
            <a:noAutofit/>
          </a:bodyPr>
          <a:lstStyle>
            <a:lvl1pPr algn="ctr">
              <a:defRPr lang="en-US" sz="3599" kern="0" spc="-151">
                <a:solidFill>
                  <a:schemeClr val="bg1"/>
                </a:solidFill>
              </a:defRPr>
            </a:lvl1pPr>
          </a:lstStyle>
          <a:p>
            <a:pPr marL="0" lvl="0" algn="ctr" defTabSz="914126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0BC7-7D90-49D1-9B51-C16C704E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W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8117-346E-4A7D-9E44-8F836757F5A2}" type="slidenum">
              <a:rPr lang="en-Z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2DECB-5EF7-5244-8B2C-1338C200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06" y="161417"/>
            <a:ext cx="10755913" cy="6627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48000">
                <a:srgbClr val="0D60A7"/>
              </a:gs>
              <a:gs pos="100000">
                <a:srgbClr val="00B0F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7943-F192-DA45-9ED7-F83BDE1D3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1727" y="633248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DFB1783-7729-4B47-90BA-530FBB8BA8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5">
            <a:extLst>
              <a:ext uri="{FF2B5EF4-FFF2-40B4-BE49-F238E27FC236}">
                <a16:creationId xmlns:a16="http://schemas.microsoft.com/office/drawing/2014/main" id="{1974CF58-4078-B141-AC2E-DB5400845E6F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90639" y="160391"/>
            <a:ext cx="691611" cy="7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84ACB-E209-1642-AEF5-97EF13B8EC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684" y="6030633"/>
            <a:ext cx="2058128" cy="82736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4D2DA4-AA10-6C4B-A7E8-486F4C96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806" y="1053454"/>
            <a:ext cx="10755913" cy="4800600"/>
          </a:xfrm>
          <a:prstGeom prst="rect">
            <a:avLst/>
          </a:prstGeom>
          <a:ln>
            <a:solidFill>
              <a:srgbClr val="3081A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E9FAC-F0C1-E048-B9A0-C01AE5490577}"/>
              </a:ext>
            </a:extLst>
          </p:cNvPr>
          <p:cNvSpPr txBox="1"/>
          <p:nvPr userDrawn="1"/>
        </p:nvSpPr>
        <p:spPr>
          <a:xfrm>
            <a:off x="2741612" y="6444316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rgbClr val="0D60A7"/>
                </a:solidFill>
              </a:rPr>
              <a:t>The cornerstone of NASA’s current and future missions</a:t>
            </a:r>
          </a:p>
        </p:txBody>
      </p:sp>
    </p:spTree>
    <p:extLst>
      <p:ext uri="{BB962C8B-B14F-4D97-AF65-F5344CB8AC3E}">
        <p14:creationId xmlns:p14="http://schemas.microsoft.com/office/powerpoint/2010/main" val="19591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  <p:sldLayoutId id="2147483676" r:id="rId11"/>
    <p:sldLayoutId id="2147483746" r:id="rId12"/>
    <p:sldLayoutId id="2147483744" r:id="rId13"/>
    <p:sldLayoutId id="2147483747" r:id="rId14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5750" marR="0" indent="-285750" algn="l" defTabSz="457063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D60A7"/>
        </a:buClr>
        <a:buSzPct val="80000"/>
        <a:buFont typeface="Wingdings" pitchFamily="2" charset="2"/>
        <a:buChar char="v"/>
        <a:tabLst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marR="0" indent="-228531" algn="l" defTabSz="457063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D60A7"/>
        </a:buClr>
        <a:buSzPct val="80000"/>
        <a:buFont typeface="Wingdings" pitchFamily="2" charset="2"/>
        <a:buChar char="v"/>
        <a:tabLst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marR="0" indent="-228531" algn="l" defTabSz="457063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D60A7"/>
        </a:buClr>
        <a:buSzPct val="80000"/>
        <a:buFont typeface="Wingdings" pitchFamily="2" charset="2"/>
        <a:buChar char="v"/>
        <a:tabLst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marR="0" indent="-228531" algn="l" defTabSz="457063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D60A7"/>
        </a:buClr>
        <a:buSzPct val="80000"/>
        <a:buFont typeface="Wingdings" pitchFamily="2" charset="2"/>
        <a:buChar char="v"/>
        <a:tabLst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C1BE9-DDC4-3B44-B173-F44D0A22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29455-EA18-154B-A1B2-81D3AFB2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9796E-FC44-544E-9490-6431690B6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F7A8-77A9-2F4F-9806-20C2174ABD4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74E6-CE16-B941-9A32-91858866B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64C79-18CE-F448-83E9-2B36EEAED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4E8F-4A14-EF42-832E-8F398C62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6" r:id="rId3"/>
    <p:sldLayoutId id="21474837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A60B5-6ACE-3445-8422-0B03E45AE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886" y="2453873"/>
            <a:ext cx="10119772" cy="2248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2B5D9-D054-2747-808E-8C08D25100EF}"/>
              </a:ext>
            </a:extLst>
          </p:cNvPr>
          <p:cNvSpPr txBox="1"/>
          <p:nvPr/>
        </p:nvSpPr>
        <p:spPr>
          <a:xfrm>
            <a:off x="4981519" y="8600207"/>
            <a:ext cx="18468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endParaRPr lang="en-US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13868-E4B5-F248-9D28-25AF6FC1189B}"/>
              </a:ext>
            </a:extLst>
          </p:cNvPr>
          <p:cNvSpPr txBox="1"/>
          <p:nvPr/>
        </p:nvSpPr>
        <p:spPr>
          <a:xfrm>
            <a:off x="3667886" y="3876907"/>
            <a:ext cx="8725604" cy="461543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defTabSz="914126"/>
            <a:r>
              <a:rPr lang="en-US" sz="1999" spc="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cornerstone of </a:t>
            </a:r>
            <a:r>
              <a:rPr lang="en-US" sz="2399" spc="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</a:t>
            </a:r>
            <a:r>
              <a:rPr lang="en-US" sz="1999" spc="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current and future missions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D7ADDB6-6D1F-A741-88C3-0518F84464AD}"/>
              </a:ext>
            </a:extLst>
          </p:cNvPr>
          <p:cNvSpPr txBox="1"/>
          <p:nvPr/>
        </p:nvSpPr>
        <p:spPr>
          <a:xfrm>
            <a:off x="3637268" y="4662464"/>
            <a:ext cx="852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Bailey, Acting Procurement Officer</a:t>
            </a:r>
          </a:p>
        </p:txBody>
      </p:sp>
    </p:spTree>
    <p:extLst>
      <p:ext uri="{BB962C8B-B14F-4D97-AF65-F5344CB8AC3E}">
        <p14:creationId xmlns:p14="http://schemas.microsoft.com/office/powerpoint/2010/main" val="28023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Services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1783-7729-4B47-90BA-530FBB8BA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A5B905-AE7E-66F2-F5DA-4421E0EFFB8F}"/>
              </a:ext>
            </a:extLst>
          </p:cNvPr>
          <p:cNvSpPr txBox="1">
            <a:spLocks/>
          </p:cNvSpPr>
          <p:nvPr/>
        </p:nvSpPr>
        <p:spPr>
          <a:xfrm>
            <a:off x="420806" y="824200"/>
            <a:ext cx="10577054" cy="5206484"/>
          </a:xfrm>
          <a:prstGeom prst="rect">
            <a:avLst/>
          </a:prstGeom>
          <a:ln>
            <a:solidFill>
              <a:srgbClr val="3081A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31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Wingdings" panose="05000000000000000000" pitchFamily="2" charset="2"/>
              <a:buChar char="§"/>
              <a:tabLst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80000"/>
              <a:buFont typeface="Arial" panose="020B0604020202020204" pitchFamily="34" charset="0"/>
              <a:buChar char="•"/>
              <a:tabLst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55 Helvetica Roman"/>
              </a:rPr>
              <a:t>Procurement Services Division supports NASA’s overall mission by providing the following core procurement and financial assistance services across the Agency, including:</a:t>
            </a:r>
            <a:endParaRPr lang="en-US" sz="20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Support for Federal Acquisition Certification – Contracting (FAC-C) and FAC-Contracting Officer Representative (FAC-COR) programs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Award and administration of grants and cooperative agreements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Award and administration of Small Business Innovative Research (SBIR) and Small Technology Transfer (STTR) contracts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Award and administration of various Product Service Lines (PSLs) - enterprise contracts for the human capital (OCHCO/EEO), acquisition support, grounds/custodial, logistics services, environmental, audit support and subscriptions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55 Helvetica Roman"/>
              </a:rPr>
              <a:t>Award and administration of contracts that support NSSC operations</a:t>
            </a:r>
            <a:endParaRPr lang="en-US" sz="20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Management and oversight of the government purchase card program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Award and administration of purchase orders below the Simplified Acquisition Threshold (SAT)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Grants management services (GMS) for Science Mission Directorate (SMD)</a:t>
            </a: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55 Helvetica Roman"/>
              </a:rPr>
              <a:t>Procurement Support for Stennis Space Center.  </a:t>
            </a:r>
            <a:endParaRPr lang="en-US" sz="1800" dirty="0"/>
          </a:p>
          <a:p>
            <a:pPr lvl="1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62880"/>
      </p:ext>
    </p:extLst>
  </p:cSld>
  <p:clrMapOvr>
    <a:masterClrMapping/>
  </p:clrMapOvr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1E2BB92CBC144967077C2021A537D" ma:contentTypeVersion="11" ma:contentTypeDescription="Create a new document." ma:contentTypeScope="" ma:versionID="760e90c458e6a3da58c06198696032da">
  <xsd:schema xmlns:xsd="http://www.w3.org/2001/XMLSchema" xmlns:xs="http://www.w3.org/2001/XMLSchema" xmlns:p="http://schemas.microsoft.com/office/2006/metadata/properties" xmlns:ns1="http://schemas.microsoft.com/sharepoint/v3" xmlns:ns3="c852713b-0caa-4ac0-ba75-048f00e27b76" xmlns:ns4="a3f7648c-ef34-4383-9913-3e4132c38d7f" targetNamespace="http://schemas.microsoft.com/office/2006/metadata/properties" ma:root="true" ma:fieldsID="0e069b9f07d9bc95672564a00f3c8508" ns1:_="" ns3:_="" ns4:_="">
    <xsd:import namespace="http://schemas.microsoft.com/sharepoint/v3"/>
    <xsd:import namespace="c852713b-0caa-4ac0-ba75-048f00e27b76"/>
    <xsd:import namespace="a3f7648c-ef34-4383-9913-3e4132c38d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2713b-0caa-4ac0-ba75-048f00e27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7648c-ef34-4383-9913-3e4132c38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0DD1F-E8DF-4C21-A262-BC160DCD8E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1125E-0649-4C1E-9399-083F0352567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c852713b-0caa-4ac0-ba75-048f00e27b76"/>
    <ds:schemaRef ds:uri="http://schemas.microsoft.com/office/infopath/2007/PartnerControls"/>
    <ds:schemaRef ds:uri="a3f7648c-ef34-4383-9913-3e4132c38d7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0A28F05-CF9F-4005-8368-49D5CD41B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52713b-0caa-4ac0-ba75-048f00e27b76"/>
    <ds:schemaRef ds:uri="a3f7648c-ef34-4383-9913-3e4132c38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11518</TotalTime>
  <Words>179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55 Helvetica Roman</vt:lpstr>
      <vt:lpstr>Arial</vt:lpstr>
      <vt:lpstr>Calibri</vt:lpstr>
      <vt:lpstr>Calibri Light</vt:lpstr>
      <vt:lpstr>Wingdings</vt:lpstr>
      <vt:lpstr>Wingdings 3</vt:lpstr>
      <vt:lpstr>12_Office Theme</vt:lpstr>
      <vt:lpstr>Custom Design</vt:lpstr>
      <vt:lpstr>PowerPoint Presentation</vt:lpstr>
      <vt:lpstr>Procurement Services Division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Bailey, James W. (MSFC-XD040)</cp:lastModifiedBy>
  <cp:revision>502</cp:revision>
  <cp:lastPrinted>2019-10-29T12:54:13Z</cp:lastPrinted>
  <dcterms:created xsi:type="dcterms:W3CDTF">2013-09-12T13:05:01Z</dcterms:created>
  <dcterms:modified xsi:type="dcterms:W3CDTF">2026-04-27T22:35:18Z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0x0101002BD1E2BB92CBC144967077C2021A537D</vt:lpwstr>
  </property>
</Properties>
</file>